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5"/>
    <p:restoredTop sz="94605"/>
  </p:normalViewPr>
  <p:slideViewPr>
    <p:cSldViewPr snapToGrid="0" snapToObjects="1">
      <p:cViewPr varScale="1">
        <p:scale>
          <a:sx n="108" d="100"/>
          <a:sy n="108" d="100"/>
        </p:scale>
        <p:origin x="224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D434-07C3-BE40-A058-5047C392C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02D82-1A20-6848-A29D-A25E3431F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0E4C7-F43B-FD4C-A769-85C912ED3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ADD-E981-474B-906A-2200DC909D6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2A833-A3A4-0645-9DD2-FEF69F1F2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253F0-F428-AD48-93AB-550E3C289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AB556-EADA-5946-A8B3-23082A9EC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34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EA4F8-6309-614E-A04B-B41A649B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3E773-7A47-0D4D-908D-14BD96963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85CEA-0FA8-B64C-AD67-8005F67F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ADD-E981-474B-906A-2200DC909D6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60539-1B23-5344-8081-A681C7EAE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377B6-E238-3D40-A501-B9A2C8DD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AB556-EADA-5946-A8B3-23082A9EC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21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FE8A25-6555-FF4E-BBE0-DE4B6E61B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61523-2C43-7A49-A82C-8CD602EA0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3D624-EA8F-8345-AE7E-DFB44C29E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ADD-E981-474B-906A-2200DC909D6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063EE-0625-F64D-9D41-3AB446A73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1F929-368E-4E42-B228-41E0B06D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AB556-EADA-5946-A8B3-23082A9EC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2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43C5D-8584-C446-8B3E-D92D37553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FB4FC-166E-E441-9D0A-33F3079C7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72427-3692-A440-BF11-C70D54FD9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ADD-E981-474B-906A-2200DC909D6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F3943-CCF0-DB4F-88B6-14D5D13F8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DD874-3D81-A247-BE35-B151B150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AB556-EADA-5946-A8B3-23082A9EC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21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FC8D3-7467-7546-94CE-9AF48C0A0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9AE07-40E7-EE45-9C84-BD93AEA9B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EEF6E-A123-6646-BCD9-4F7E240AE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ADD-E981-474B-906A-2200DC909D6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411F1-3395-4A4E-AECF-DA83789CE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145D0-1C88-CB43-ABF6-5589DAEE2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AB556-EADA-5946-A8B3-23082A9EC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3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F3E2-8250-814E-A9F9-2227411C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D8716-67C5-4945-A5A9-1EB2063E94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DD505-749D-714B-BA84-E008E3339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82C7D-631E-7B40-8196-12CD763F4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ADD-E981-474B-906A-2200DC909D6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1E2A4-009B-3048-89A0-A96CC2784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230AE-6B6C-F542-BB40-3228A8B8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AB556-EADA-5946-A8B3-23082A9EC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98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909D-4042-794D-B062-E1750718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65E3B-8B60-2941-AD0C-7C3C3FA5C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8638-E5EE-7D49-8C4E-43F23B7DC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9F449-566A-FC41-9C29-3ACDA13D75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93200D-90D2-364E-AB33-900DFE1F51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7BA358-7888-C941-8483-574B09B66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ADD-E981-474B-906A-2200DC909D6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643392-EAE4-9947-B876-8D0390F7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00B044-FD9B-4B4B-B5A1-9122C5AE5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AB556-EADA-5946-A8B3-23082A9EC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5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03B2-B1F7-0349-96C1-B1B0A2F5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783B9-2672-5D44-B68E-45093060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ADD-E981-474B-906A-2200DC909D6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30BBA-FBDD-BA49-90AF-75D93D129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BFA75-61A6-4444-ACC4-4EDE0EC1C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AB556-EADA-5946-A8B3-23082A9EC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12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1CD0E-62CB-2441-BBB4-A12035557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ADD-E981-474B-906A-2200DC909D6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63E93C-A67C-FB4F-95C8-CCC284950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92380-153C-D340-BB6C-3629DFF3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AB556-EADA-5946-A8B3-23082A9EC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23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7761-42FA-B646-9088-DE8B3EDB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7D163-3219-AD46-9852-3428A108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067B7-1672-A243-B6DE-E250129F4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F40D8-F5E3-994B-AF76-D84166D2E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ADD-E981-474B-906A-2200DC909D6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FBA0A-9FE1-5544-BAA8-4BC26E1DB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F7DE0-41A6-F64B-BB56-BDAF2A630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AB556-EADA-5946-A8B3-23082A9EC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17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5A48-7273-DE44-AAC2-7780D3997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D81D15-DA98-1245-8F20-730A6CD99B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3310E-4E35-AC40-A4D4-330EAF4F9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0A257-2739-3049-9FAA-2241487B3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CADD-E981-474B-906A-2200DC909D6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68B55-1FE0-4644-A45D-BB107EFB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FF6FB-322E-4840-A44D-7B8BCB536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AB556-EADA-5946-A8B3-23082A9EC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5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857DBC-7A5A-4A49-90AB-56807052E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0424-E2E8-3E46-82D8-5E33D18C1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CAD98-799A-364C-8682-550A256B25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8CADD-E981-474B-906A-2200DC909D6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5AB91-9F7E-8147-A558-B03C8861D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1876D-55B2-9948-9A8A-714771A13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AB556-EADA-5946-A8B3-23082A9EC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2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D9433A-2AEE-9547-9142-965C893411F3}"/>
              </a:ext>
            </a:extLst>
          </p:cNvPr>
          <p:cNvSpPr txBox="1"/>
          <p:nvPr/>
        </p:nvSpPr>
        <p:spPr>
          <a:xfrm>
            <a:off x="308758" y="141572"/>
            <a:ext cx="5106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rebuchet MS" panose="020B0703020202090204" pitchFamily="34" charset="0"/>
              </a:rPr>
              <a:t>TILC’s core &amp; comms team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471052-D93A-CD4C-B176-70BBE52B164E}"/>
              </a:ext>
            </a:extLst>
          </p:cNvPr>
          <p:cNvGrpSpPr/>
          <p:nvPr/>
        </p:nvGrpSpPr>
        <p:grpSpPr>
          <a:xfrm>
            <a:off x="4502250" y="2347810"/>
            <a:ext cx="3455427" cy="2071664"/>
            <a:chOff x="4006850" y="2114490"/>
            <a:chExt cx="4178300" cy="22289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B035DA-FC13-6040-91DB-59BCAE376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6850" y="2514600"/>
              <a:ext cx="4178300" cy="1828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C35E4A-127D-5440-8C02-BFE8D9A18B8C}"/>
                </a:ext>
              </a:extLst>
            </p:cNvPr>
            <p:cNvSpPr txBox="1"/>
            <p:nvPr/>
          </p:nvSpPr>
          <p:spPr>
            <a:xfrm>
              <a:off x="4089977" y="2114490"/>
              <a:ext cx="167442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rebuchet MS" panose="020B0703020202090204" pitchFamily="34" charset="0"/>
                </a:rPr>
                <a:t>We are …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BA78F0-735A-9D49-A21F-2909CEF73681}"/>
              </a:ext>
            </a:extLst>
          </p:cNvPr>
          <p:cNvSpPr txBox="1"/>
          <p:nvPr/>
        </p:nvSpPr>
        <p:spPr>
          <a:xfrm>
            <a:off x="1996779" y="880925"/>
            <a:ext cx="26938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Callan Loo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Founder &amp; Executive Director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Visionary &amp; builder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“The Visionary”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CallanL@the-ilc.org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12DF8D-E796-4547-A23C-3B44DED94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47" y="831274"/>
            <a:ext cx="1420795" cy="1750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7B26D7-295E-AD4D-BAA9-02D454330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47" y="4776912"/>
            <a:ext cx="1365832" cy="1831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0DAD5B-7352-5A4D-B4AF-A58CDC0F6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967" y="261353"/>
            <a:ext cx="1681843" cy="16818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06D1D0-5B3E-0B45-A96B-AF2614DAB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4582" y="4853953"/>
            <a:ext cx="1676969" cy="16769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46698A-98A2-8C41-A027-645512F0B2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3117" y="1554343"/>
            <a:ext cx="1649262" cy="16492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72E502-7D8E-5442-B225-163B4101AB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34" y="2969286"/>
            <a:ext cx="1548298" cy="1311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D1B390-91CA-B64D-84EE-A086F2DF7E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3042" y="4161875"/>
            <a:ext cx="1276774" cy="186263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23E051F-AC65-344F-9AAB-A9F65EE137FC}"/>
              </a:ext>
            </a:extLst>
          </p:cNvPr>
          <p:cNvSpPr txBox="1"/>
          <p:nvPr/>
        </p:nvSpPr>
        <p:spPr>
          <a:xfrm>
            <a:off x="6889303" y="243189"/>
            <a:ext cx="32988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Elisa Guyton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Community Engagement Director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Evangelist &amp; community engager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“The Butterfly”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ElisaG@the-ilc.org</a:t>
            </a:r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272B1-51F1-954D-A3AA-1B4DD73BBCD7}"/>
              </a:ext>
            </a:extLst>
          </p:cNvPr>
          <p:cNvSpPr txBox="1"/>
          <p:nvPr/>
        </p:nvSpPr>
        <p:spPr>
          <a:xfrm>
            <a:off x="8335019" y="1858003"/>
            <a:ext cx="32988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Kellyn Jean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Social Media Manager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Connector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“The Connector”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KellynJ@the-ilc.org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4F6C1-1648-994D-8750-531888460E1B}"/>
              </a:ext>
            </a:extLst>
          </p:cNvPr>
          <p:cNvSpPr txBox="1"/>
          <p:nvPr/>
        </p:nvSpPr>
        <p:spPr>
          <a:xfrm>
            <a:off x="1718084" y="3037045"/>
            <a:ext cx="32988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Leah Myers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Creative/CEC Director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Visual arts wizard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“The Artist”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LeahM@the-ilc.org</a:t>
            </a:r>
          </a:p>
          <a:p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2DD3F16-F97A-0F4E-B75D-6F64532EB5E6}"/>
              </a:ext>
            </a:extLst>
          </p:cNvPr>
          <p:cNvSpPr/>
          <p:nvPr/>
        </p:nvSpPr>
        <p:spPr>
          <a:xfrm>
            <a:off x="3770668" y="2139305"/>
            <a:ext cx="4268557" cy="2435899"/>
          </a:xfrm>
          <a:prstGeom prst="ellipse">
            <a:avLst/>
          </a:prstGeom>
          <a:noFill/>
          <a:ln w="889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01C4F4-401B-DB46-9639-C5B7B46108E0}"/>
              </a:ext>
            </a:extLst>
          </p:cNvPr>
          <p:cNvSpPr txBox="1"/>
          <p:nvPr/>
        </p:nvSpPr>
        <p:spPr>
          <a:xfrm>
            <a:off x="8850155" y="4140380"/>
            <a:ext cx="32988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Neil Simon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Board Member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Executive coach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“The Coach”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NeilS@the-ilc.org</a:t>
            </a:r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49578D-20C8-6B42-8F06-4607877D8289}"/>
              </a:ext>
            </a:extLst>
          </p:cNvPr>
          <p:cNvSpPr txBox="1"/>
          <p:nvPr/>
        </p:nvSpPr>
        <p:spPr>
          <a:xfrm>
            <a:off x="2014237" y="4762344"/>
            <a:ext cx="32988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Mara Evenstar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Conscious Rites Director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Ritualist and </a:t>
            </a:r>
            <a:r>
              <a:rPr lang="en-US" sz="1400" dirty="0" err="1">
                <a:latin typeface="Trebuchet MS" panose="020B0703020202090204" pitchFamily="34" charset="0"/>
              </a:rPr>
              <a:t>creatrix</a:t>
            </a:r>
            <a:endParaRPr lang="en-US" sz="1400" dirty="0">
              <a:latin typeface="Trebuchet MS" panose="020B0703020202090204" pitchFamily="34" charset="0"/>
            </a:endParaRPr>
          </a:p>
          <a:p>
            <a:r>
              <a:rPr lang="en-US" sz="1400" dirty="0">
                <a:latin typeface="Trebuchet MS" panose="020B0703020202090204" pitchFamily="34" charset="0"/>
              </a:rPr>
              <a:t>“The Priestess”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MaraE@the-ilc.org</a:t>
            </a:r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C49115-3F11-7C4F-A8F6-4D3414429A20}"/>
              </a:ext>
            </a:extLst>
          </p:cNvPr>
          <p:cNvSpPr txBox="1"/>
          <p:nvPr/>
        </p:nvSpPr>
        <p:spPr>
          <a:xfrm>
            <a:off x="6153166" y="5411450"/>
            <a:ext cx="32988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Mandy Brownholtz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Acting Marketing Manager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Branding &amp; </a:t>
            </a:r>
            <a:r>
              <a:rPr lang="en-US" sz="1400" dirty="0" err="1">
                <a:latin typeface="Trebuchet MS" panose="020B0703020202090204" pitchFamily="34" charset="0"/>
              </a:rPr>
              <a:t>mktg</a:t>
            </a:r>
            <a:r>
              <a:rPr lang="en-US" sz="1400" dirty="0">
                <a:latin typeface="Trebuchet MS" panose="020B0703020202090204" pitchFamily="34" charset="0"/>
              </a:rPr>
              <a:t> strategist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“The Strategist”</a:t>
            </a:r>
          </a:p>
          <a:p>
            <a:r>
              <a:rPr lang="en-US" sz="1400" dirty="0">
                <a:latin typeface="Trebuchet MS" panose="020B0703020202090204" pitchFamily="34" charset="0"/>
              </a:rPr>
              <a:t>MandyB@the-ilc.org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9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127</Words>
  <Application>Microsoft Macintosh PowerPoint</Application>
  <PresentationFormat>Widescreen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Trebuchet MS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Callan Loo</dc:creator>
  <cp:lastModifiedBy>Callan Loo</cp:lastModifiedBy>
  <cp:revision>7</cp:revision>
  <dcterms:created xsi:type="dcterms:W3CDTF">2021-09-12T12:35:22Z</dcterms:created>
  <dcterms:modified xsi:type="dcterms:W3CDTF">2021-09-12T15:51:23Z</dcterms:modified>
</cp:coreProperties>
</file>